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23" Type="http://schemas.openxmlformats.org/officeDocument/2006/relationships/image" Target="../media/image100.png"/><Relationship Id="rId24" Type="http://schemas.openxmlformats.org/officeDocument/2006/relationships/image" Target="../media/image101.png"/><Relationship Id="rId25" Type="http://schemas.openxmlformats.org/officeDocument/2006/relationships/image" Target="../media/image102.png"/><Relationship Id="rId26" Type="http://schemas.openxmlformats.org/officeDocument/2006/relationships/image" Target="../media/image103.png"/><Relationship Id="rId27" Type="http://schemas.openxmlformats.org/officeDocument/2006/relationships/image" Target="../media/image10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Relationship Id="rId23" Type="http://schemas.openxmlformats.org/officeDocument/2006/relationships/image" Target="../media/image126.png"/><Relationship Id="rId24" Type="http://schemas.openxmlformats.org/officeDocument/2006/relationships/image" Target="../media/image127.png"/><Relationship Id="rId25" Type="http://schemas.openxmlformats.org/officeDocument/2006/relationships/image" Target="../media/image128.png"/><Relationship Id="rId26" Type="http://schemas.openxmlformats.org/officeDocument/2006/relationships/image" Target="../media/image129.png"/><Relationship Id="rId27" Type="http://schemas.openxmlformats.org/officeDocument/2006/relationships/image" Target="../media/image130.png"/><Relationship Id="rId28" Type="http://schemas.openxmlformats.org/officeDocument/2006/relationships/image" Target="../media/image131.png"/><Relationship Id="rId29" Type="http://schemas.openxmlformats.org/officeDocument/2006/relationships/image" Target="../media/image132.png"/><Relationship Id="rId30" Type="http://schemas.openxmlformats.org/officeDocument/2006/relationships/image" Target="../media/image133.png"/><Relationship Id="rId31" Type="http://schemas.openxmlformats.org/officeDocument/2006/relationships/image" Target="../media/image134.png"/><Relationship Id="rId32" Type="http://schemas.openxmlformats.org/officeDocument/2006/relationships/image" Target="../media/image135.png"/><Relationship Id="rId33" Type="http://schemas.openxmlformats.org/officeDocument/2006/relationships/image" Target="../media/image136.png"/><Relationship Id="rId34" Type="http://schemas.openxmlformats.org/officeDocument/2006/relationships/image" Target="../media/image137.png"/><Relationship Id="rId35" Type="http://schemas.openxmlformats.org/officeDocument/2006/relationships/image" Target="../media/image13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64904" y="-204832"/>
            <a:ext cx="9820810" cy="10490546"/>
            <a:chOff x="8464904" y="-204832"/>
            <a:chExt cx="9820810" cy="10490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64904" y="-204832"/>
              <a:ext cx="9820810" cy="104905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043" y="1844367"/>
            <a:ext cx="6755783" cy="3263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935" y="8508612"/>
            <a:ext cx="3173536" cy="8139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732" y="137691"/>
            <a:ext cx="2034465" cy="15297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217" y="81743"/>
            <a:ext cx="2033621" cy="15162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2" y="212388"/>
            <a:ext cx="5323099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9854" y="4604674"/>
            <a:ext cx="2512001" cy="12308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9667" y="4425273"/>
            <a:ext cx="4571947" cy="1511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92935" y="5124377"/>
            <a:ext cx="10299844" cy="51089"/>
            <a:chOff x="3992935" y="5124377"/>
            <a:chExt cx="10299844" cy="510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992935" y="5124377"/>
              <a:ext cx="10299844" cy="510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478" y="1981150"/>
            <a:ext cx="4017543" cy="1121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81810" y="3425430"/>
            <a:ext cx="6940891" cy="12126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1425" y="1892896"/>
            <a:ext cx="4112873" cy="3773771"/>
            <a:chOff x="691425" y="1892896"/>
            <a:chExt cx="4112873" cy="3773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425" y="1892896"/>
              <a:ext cx="4112873" cy="37737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1425" y="5866667"/>
            <a:ext cx="4112873" cy="3573771"/>
            <a:chOff x="691425" y="5866667"/>
            <a:chExt cx="4112873" cy="35737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425" y="5866667"/>
              <a:ext cx="4112873" cy="35737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00000" y="1892896"/>
            <a:ext cx="3838095" cy="7547542"/>
            <a:chOff x="5000000" y="1892896"/>
            <a:chExt cx="3838095" cy="75475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0000" y="1892896"/>
              <a:ext cx="3838095" cy="7547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55324" y="7227718"/>
            <a:ext cx="6133257" cy="531557"/>
            <a:chOff x="10355324" y="7227718"/>
            <a:chExt cx="6133257" cy="5315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5324" y="7227718"/>
              <a:ext cx="6133257" cy="5315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27239" y="7816897"/>
            <a:ext cx="665349" cy="3762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2477" y="7816897"/>
            <a:ext cx="665349" cy="3762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33239" y="8304583"/>
            <a:ext cx="1184454" cy="7370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05429" y="8304583"/>
            <a:ext cx="1121758" cy="7370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97715" y="7816897"/>
            <a:ext cx="674873" cy="3762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19715" y="8304583"/>
            <a:ext cx="1301473" cy="7370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82953" y="7816897"/>
            <a:ext cx="674873" cy="37620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3144" y="8320455"/>
            <a:ext cx="1285073" cy="73702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68191" y="7816897"/>
            <a:ext cx="665349" cy="37620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719810" y="8302008"/>
            <a:ext cx="1195378" cy="773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117883" y="417602"/>
                <a:ext cx="396777" cy="52334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881810" y="4830725"/>
            <a:ext cx="6665310" cy="19320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813637"/>
            <a:ext cx="13670040" cy="48349"/>
            <a:chOff x="0" y="2813637"/>
            <a:chExt cx="13670040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813637"/>
              <a:ext cx="13670040" cy="48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6277" y="1095107"/>
            <a:ext cx="7603229" cy="1304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098" y="7675715"/>
            <a:ext cx="5676044" cy="16553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88398" y="4676406"/>
            <a:ext cx="682621" cy="669871"/>
            <a:chOff x="6488398" y="4676406"/>
            <a:chExt cx="682621" cy="669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8398" y="4676406"/>
              <a:ext cx="682621" cy="669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0014" y="2819935"/>
            <a:ext cx="4382812" cy="4382812"/>
            <a:chOff x="7920014" y="2819935"/>
            <a:chExt cx="4382812" cy="438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0014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0150" y="3736659"/>
            <a:ext cx="2520394" cy="9111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3085" y="5087353"/>
            <a:ext cx="1557348" cy="16847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5494" y="4754616"/>
            <a:ext cx="3211852" cy="30835"/>
            <a:chOff x="8505494" y="4754616"/>
            <a:chExt cx="3211852" cy="30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5494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56" y="2819935"/>
            <a:ext cx="4382812" cy="4382812"/>
            <a:chOff x="1651556" y="2819935"/>
            <a:chExt cx="4382812" cy="4382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556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41693" y="3736659"/>
            <a:ext cx="2231098" cy="9111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4630" y="5074382"/>
            <a:ext cx="1797615" cy="16578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7036" y="4754616"/>
            <a:ext cx="3211852" cy="30835"/>
            <a:chOff x="2237036" y="4754616"/>
            <a:chExt cx="3211852" cy="30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7036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0040" y="0"/>
            <a:ext cx="4615675" cy="10359103"/>
            <a:chOff x="13670040" y="0"/>
            <a:chExt cx="4615675" cy="103591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70040" y="0"/>
              <a:ext cx="4615675" cy="103591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7176672"/>
            <a:ext cx="13670040" cy="48349"/>
            <a:chOff x="0" y="7176672"/>
            <a:chExt cx="13670040" cy="483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0" y="7176672"/>
              <a:ext cx="13670040" cy="4834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8515" y="7675715"/>
            <a:ext cx="5915720" cy="16553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227697" y="417602"/>
            <a:ext cx="288177" cy="52334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7297" y="456072"/>
            <a:ext cx="2360930" cy="4317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5071" y="3057119"/>
            <a:ext cx="4522584" cy="6892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5430" y="3057119"/>
            <a:ext cx="5084984" cy="7654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9830" y="6754283"/>
            <a:ext cx="6021606" cy="170681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44001" y="6754306"/>
            <a:ext cx="5916577" cy="17068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94221" y="1057012"/>
            <a:ext cx="6952400" cy="1304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1028" y="4355896"/>
            <a:ext cx="6345509" cy="1952381"/>
            <a:chOff x="1411028" y="4355896"/>
            <a:chExt cx="6345509" cy="19523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1028" y="4355896"/>
              <a:ext cx="1941574" cy="1946440"/>
              <a:chOff x="1411028" y="4355896"/>
              <a:chExt cx="1941574" cy="19464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1028" y="4355896"/>
                <a:ext cx="1941574" cy="19464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813679" y="4394708"/>
              <a:ext cx="1934091" cy="1868816"/>
              <a:chOff x="5813679" y="4394708"/>
              <a:chExt cx="1934091" cy="18688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13679" y="4394708"/>
                <a:ext cx="1934091" cy="18688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586454" y="4368560"/>
              <a:ext cx="1993372" cy="1921112"/>
              <a:chOff x="3586454" y="4368560"/>
              <a:chExt cx="1993372" cy="192111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586454" y="4368560"/>
                <a:ext cx="1993372" cy="19211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200100" y="8871554"/>
            <a:ext cx="4888944" cy="349200"/>
            <a:chOff x="2200100" y="8871554"/>
            <a:chExt cx="4888944" cy="3492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00100" y="8871554"/>
              <a:ext cx="4888944" cy="349200"/>
              <a:chOff x="2200100" y="8871554"/>
              <a:chExt cx="4888944" cy="34920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62006" y="8833460"/>
                <a:ext cx="1411263" cy="428958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41077" y="8833462"/>
                <a:ext cx="1395625" cy="42895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96285" y="8833462"/>
                <a:ext cx="1492158" cy="42895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00100" y="8889176"/>
              <a:ext cx="326078" cy="231504"/>
              <a:chOff x="2200100" y="8889176"/>
              <a:chExt cx="326078" cy="23150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200100" y="8889176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077825" y="8889176"/>
              <a:ext cx="326078" cy="231504"/>
              <a:chOff x="4077825" y="8889176"/>
              <a:chExt cx="326078" cy="23150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077825" y="8889176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740911" y="8889176"/>
              <a:ext cx="326078" cy="231504"/>
              <a:chOff x="5740911" y="8889176"/>
              <a:chExt cx="326078" cy="2315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740911" y="8889176"/>
                <a:ext cx="326078" cy="2315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527259" y="8871555"/>
            <a:ext cx="4888976" cy="349200"/>
            <a:chOff x="11527259" y="8871555"/>
            <a:chExt cx="4888976" cy="3492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527259" y="8871555"/>
              <a:ext cx="4888976" cy="349200"/>
              <a:chOff x="11527259" y="8871555"/>
              <a:chExt cx="4888976" cy="3492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89165" y="8833461"/>
                <a:ext cx="1411253" cy="428958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168238" y="8833463"/>
                <a:ext cx="1258025" cy="457530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023476" y="8805920"/>
                <a:ext cx="1386910" cy="56546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527259" y="8889178"/>
              <a:ext cx="326078" cy="231504"/>
              <a:chOff x="11527259" y="8889178"/>
              <a:chExt cx="326078" cy="2315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527259" y="8889178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557364" y="8889178"/>
              <a:ext cx="326078" cy="231504"/>
              <a:chOff x="13557364" y="8889178"/>
              <a:chExt cx="326078" cy="23150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557364" y="8889178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182355" y="8889178"/>
              <a:ext cx="326078" cy="231504"/>
              <a:chOff x="15182355" y="8889178"/>
              <a:chExt cx="326078" cy="23150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182355" y="8889178"/>
                <a:ext cx="326078" cy="23150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052957" y="2689582"/>
            <a:ext cx="1618534" cy="5285007"/>
            <a:chOff x="13052957" y="2689582"/>
            <a:chExt cx="1618534" cy="528500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052957" y="2689582"/>
              <a:ext cx="1618534" cy="528500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17906" y="417602"/>
                <a:ext cx="396777" cy="52334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548" y="2910231"/>
            <a:ext cx="4706858" cy="17324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774" y="5044815"/>
            <a:ext cx="10315957" cy="51089"/>
            <a:chOff x="945774" y="5044815"/>
            <a:chExt cx="10315957" cy="51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45774" y="5044815"/>
              <a:ext cx="10315957" cy="51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983" y="5132434"/>
            <a:ext cx="10315957" cy="51089"/>
            <a:chOff x="7023983" y="5132434"/>
            <a:chExt cx="10315957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7023983" y="5132434"/>
              <a:ext cx="10315957" cy="510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3868" y="1723687"/>
            <a:ext cx="4516318" cy="8228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89716" y="1723687"/>
            <a:ext cx="4971756" cy="7371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631" y="5334468"/>
            <a:ext cx="4539615" cy="2468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5258" y="2960601"/>
            <a:ext cx="4373758" cy="9208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46361" y="6576217"/>
            <a:ext cx="1568236" cy="1620915"/>
            <a:chOff x="6646361" y="6576217"/>
            <a:chExt cx="1568236" cy="16209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6361" y="6576217"/>
              <a:ext cx="1568236" cy="16209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2776" y="6619248"/>
            <a:ext cx="1664493" cy="1534853"/>
            <a:chOff x="8342776" y="6619248"/>
            <a:chExt cx="1664493" cy="1534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2776" y="6619248"/>
              <a:ext cx="1664493" cy="15348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45258" y="3998353"/>
            <a:ext cx="3897425" cy="5654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90858" y="2972887"/>
            <a:ext cx="4566539" cy="9208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04788" y="6958523"/>
            <a:ext cx="1677645" cy="1008684"/>
            <a:chOff x="14404788" y="6958523"/>
            <a:chExt cx="1677645" cy="1008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140000">
              <a:off x="14404788" y="6958523"/>
              <a:ext cx="1677645" cy="1008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6873" y="6958523"/>
            <a:ext cx="1677645" cy="1008684"/>
            <a:chOff x="13066873" y="6958523"/>
            <a:chExt cx="1677645" cy="10086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4140000">
              <a:off x="13066873" y="6958523"/>
              <a:ext cx="1677645" cy="1008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21499" y="6958523"/>
            <a:ext cx="1677645" cy="1008684"/>
            <a:chOff x="15721499" y="6958523"/>
            <a:chExt cx="1677645" cy="10086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140000">
              <a:off x="15721499" y="6958523"/>
              <a:ext cx="1677645" cy="10086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45258" y="4699410"/>
            <a:ext cx="4705749" cy="564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10624" y="6596223"/>
            <a:ext cx="1746934" cy="1580903"/>
            <a:chOff x="10210624" y="6596223"/>
            <a:chExt cx="1746934" cy="1580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10624" y="6596223"/>
              <a:ext cx="1746934" cy="15809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8381" y="8999981"/>
            <a:ext cx="4888948" cy="349198"/>
            <a:chOff x="6698381" y="8999981"/>
            <a:chExt cx="4888948" cy="34919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698381" y="8999981"/>
              <a:ext cx="4888948" cy="349198"/>
              <a:chOff x="6698381" y="8999981"/>
              <a:chExt cx="4888948" cy="34919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660287" y="8934344"/>
                <a:ext cx="1351406" cy="565463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39362" y="8961887"/>
                <a:ext cx="1395625" cy="42895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194570" y="8961887"/>
                <a:ext cx="1492158" cy="42895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698385" y="9017601"/>
              <a:ext cx="326078" cy="231504"/>
              <a:chOff x="6698385" y="9017601"/>
              <a:chExt cx="326078" cy="23150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98385" y="9017601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576109" y="9017601"/>
              <a:ext cx="326078" cy="231504"/>
              <a:chOff x="8576109" y="9017601"/>
              <a:chExt cx="326078" cy="23150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576109" y="9017601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239195" y="9017601"/>
              <a:ext cx="326078" cy="231504"/>
              <a:chOff x="10239195" y="9017601"/>
              <a:chExt cx="326078" cy="2315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239195" y="9017601"/>
                <a:ext cx="326078" cy="23150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815498" y="8999979"/>
            <a:ext cx="4888976" cy="349200"/>
            <a:chOff x="12815498" y="8999979"/>
            <a:chExt cx="4888976" cy="34920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815498" y="8999979"/>
              <a:ext cx="4888976" cy="349200"/>
              <a:chOff x="12815498" y="8999979"/>
              <a:chExt cx="4888976" cy="34920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777404" y="8961884"/>
                <a:ext cx="1411263" cy="428958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456477" y="8961887"/>
                <a:ext cx="1258025" cy="45753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6311715" y="8934344"/>
                <a:ext cx="1386910" cy="56546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815498" y="9017601"/>
              <a:ext cx="326078" cy="231504"/>
              <a:chOff x="12815498" y="9017601"/>
              <a:chExt cx="326078" cy="23150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815498" y="9017601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845604" y="9017601"/>
              <a:ext cx="326078" cy="231504"/>
              <a:chOff x="14845604" y="9017601"/>
              <a:chExt cx="326078" cy="23150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845604" y="9017601"/>
                <a:ext cx="326078" cy="23150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470594" y="9017601"/>
              <a:ext cx="326078" cy="231504"/>
              <a:chOff x="16470594" y="9017601"/>
              <a:chExt cx="326078" cy="23150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470594" y="9017601"/>
                <a:ext cx="326078" cy="23150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7117906" y="417602"/>
                <a:ext cx="396777" cy="523349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835734" y="5334468"/>
            <a:ext cx="4821396" cy="56438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890880" y="4087692"/>
            <a:ext cx="4705749" cy="56438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890880" y="4722750"/>
            <a:ext cx="4821396" cy="5643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8016" y="6430287"/>
            <a:ext cx="5813560" cy="3711905"/>
            <a:chOff x="12328016" y="6430287"/>
            <a:chExt cx="5813560" cy="371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8016" y="6430287"/>
              <a:ext cx="5813560" cy="371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220" y="781812"/>
            <a:ext cx="7922848" cy="11307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7" y="2380952"/>
            <a:ext cx="5830589" cy="7761239"/>
            <a:chOff x="142857" y="2380952"/>
            <a:chExt cx="5830589" cy="7761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57" y="2380952"/>
              <a:ext cx="5830589" cy="77612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6858" y="2771210"/>
            <a:ext cx="4582949" cy="9451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26858" y="3723315"/>
            <a:ext cx="4626558" cy="9451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26858" y="4675410"/>
            <a:ext cx="4163939" cy="5643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8725" y="6787344"/>
            <a:ext cx="5374901" cy="9451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58725" y="7775944"/>
            <a:ext cx="5341444" cy="9451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58725" y="8764534"/>
            <a:ext cx="4648091" cy="5643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6858" y="5265601"/>
            <a:ext cx="4648091" cy="564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3775" y="6275213"/>
            <a:ext cx="8059956" cy="51089"/>
            <a:chOff x="2073775" y="6275213"/>
            <a:chExt cx="8059956" cy="510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073775" y="6275213"/>
              <a:ext cx="8059956" cy="510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117906" y="438192"/>
                <a:ext cx="387682" cy="39546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58725" y="9332782"/>
            <a:ext cx="4763949" cy="5643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063" y="107447"/>
            <a:ext cx="2041947" cy="15224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1230" y="2210888"/>
            <a:ext cx="2812182" cy="11302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921" y="3531901"/>
            <a:ext cx="1467182" cy="11302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982" y="6007910"/>
            <a:ext cx="1467182" cy="11302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230" y="7378687"/>
            <a:ext cx="1514801" cy="11207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1230" y="4782886"/>
            <a:ext cx="2043344" cy="11302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227352" y="3194399"/>
            <a:ext cx="1536771" cy="1536771"/>
            <a:chOff x="13227352" y="3194399"/>
            <a:chExt cx="1536771" cy="15367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00000">
              <a:off x="12559274" y="2526321"/>
              <a:ext cx="3073542" cy="307354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00000">
              <a:off x="13227352" y="3194399"/>
              <a:ext cx="1536771" cy="15367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6039" y="3738920"/>
            <a:ext cx="1213637" cy="1213637"/>
            <a:chOff x="8536039" y="3738920"/>
            <a:chExt cx="1213637" cy="12136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8536039" y="3738920"/>
              <a:ext cx="1213637" cy="12136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0149" y="4262317"/>
            <a:ext cx="1231087" cy="1231087"/>
            <a:chOff x="11040149" y="4262317"/>
            <a:chExt cx="1231087" cy="12310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11040149" y="4262317"/>
              <a:ext cx="1231087" cy="1231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6695" y="1719471"/>
            <a:ext cx="6337982" cy="115477"/>
            <a:chOff x="316695" y="1719471"/>
            <a:chExt cx="6337982" cy="1154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695" y="1719471"/>
              <a:ext cx="6337982" cy="115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9177" y="3037527"/>
            <a:ext cx="992257" cy="313744"/>
            <a:chOff x="769177" y="3037527"/>
            <a:chExt cx="992257" cy="3137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769177" y="3037527"/>
              <a:ext cx="992257" cy="3137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9056" y="4343601"/>
            <a:ext cx="992257" cy="313744"/>
            <a:chOff x="799056" y="4343601"/>
            <a:chExt cx="992257" cy="313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799056" y="4343601"/>
              <a:ext cx="992257" cy="3137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9177" y="5616567"/>
            <a:ext cx="992257" cy="313744"/>
            <a:chOff x="769177" y="5616567"/>
            <a:chExt cx="992257" cy="3137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769177" y="5616567"/>
              <a:ext cx="992257" cy="3137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17116" y="5197394"/>
            <a:ext cx="953304" cy="953304"/>
            <a:chOff x="9917116" y="5197394"/>
            <a:chExt cx="953304" cy="9533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20000">
              <a:off x="9917116" y="5197394"/>
              <a:ext cx="953304" cy="953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51025" y="6092909"/>
            <a:ext cx="908486" cy="908486"/>
            <a:chOff x="12451025" y="6092909"/>
            <a:chExt cx="908486" cy="9084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00000">
              <a:off x="12451025" y="6092909"/>
              <a:ext cx="908486" cy="908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4221" y="781812"/>
            <a:ext cx="6965448" cy="11212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726336" y="30239"/>
            <a:ext cx="31738387" cy="95716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7591" y="3266655"/>
            <a:ext cx="1171282" cy="4951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84696" y="3933363"/>
            <a:ext cx="2461082" cy="4951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03810" y="4627629"/>
            <a:ext cx="2461082" cy="4951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80001" y="5346153"/>
            <a:ext cx="2462920" cy="3999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22953" y="6000468"/>
            <a:ext cx="4416378" cy="4951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346970"/>
            <a:ext cx="18300728" cy="48349"/>
            <a:chOff x="0" y="2346970"/>
            <a:chExt cx="1830072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0" y="2346970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7246370"/>
            <a:ext cx="18300728" cy="48349"/>
            <a:chOff x="-38095" y="7246370"/>
            <a:chExt cx="18300728" cy="483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38095" y="7246370"/>
              <a:ext cx="18300728" cy="483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6353" y="7599972"/>
            <a:ext cx="8739644" cy="19671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3207" y="6709991"/>
            <a:ext cx="918482" cy="495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85493" y="6563017"/>
            <a:ext cx="2426740" cy="4115455"/>
            <a:chOff x="13785493" y="6563017"/>
            <a:chExt cx="2426740" cy="4115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340000">
              <a:off x="13785493" y="6563017"/>
              <a:ext cx="2426740" cy="4115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17906" y="438192"/>
                <a:ext cx="387682" cy="39546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297" y="456072"/>
              <a:ext cx="2360930" cy="431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8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3" y="6556778"/>
            <a:ext cx="18300728" cy="48349"/>
            <a:chOff x="57143" y="6556778"/>
            <a:chExt cx="18300728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090065" y="6535759"/>
              <a:ext cx="36601455" cy="966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7143" y="6556778"/>
              <a:ext cx="18300728" cy="483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6638" y="3230420"/>
            <a:ext cx="7156658" cy="25892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14750" y="0"/>
            <a:ext cx="3870965" cy="10323743"/>
            <a:chOff x="14414750" y="0"/>
            <a:chExt cx="3870965" cy="103237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14750" y="0"/>
              <a:ext cx="3870965" cy="103237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870965" cy="10285714"/>
            <a:chOff x="0" y="0"/>
            <a:chExt cx="3870965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870965" cy="10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0372" y="5095206"/>
            <a:ext cx="6997729" cy="10123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69106" y="8635753"/>
            <a:ext cx="2764187" cy="11851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7381" y="7990677"/>
            <a:ext cx="3499338" cy="715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2136" y="475505"/>
            <a:ext cx="2547425" cy="4626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972" y="316963"/>
            <a:ext cx="3729766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1162" y="5389052"/>
            <a:ext cx="3114424" cy="6495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598" y="2370188"/>
            <a:ext cx="5889687" cy="18898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154" y="157215"/>
            <a:ext cx="4488213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3474" y="2406312"/>
            <a:ext cx="7376512" cy="11940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3794" y="3621531"/>
            <a:ext cx="6596858" cy="11302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616" y="5003064"/>
            <a:ext cx="5316573" cy="11302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05" y="92873"/>
            <a:ext cx="2724452" cy="15119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920" y="1802240"/>
            <a:ext cx="6805011" cy="11302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6931" y="582435"/>
            <a:ext cx="8030906" cy="1149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5086636"/>
            <a:ext cx="6171429" cy="112443"/>
            <a:chOff x="6057143" y="5086636"/>
            <a:chExt cx="6171429" cy="1124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057143" y="5086636"/>
              <a:ext cx="6171429" cy="112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0656" y="3965135"/>
            <a:ext cx="6418220" cy="1130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90" y="-52711"/>
            <a:ext cx="2746349" cy="15254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588" y="197448"/>
            <a:ext cx="1969975" cy="1511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79" y="126561"/>
            <a:ext cx="2810509" cy="15263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2022-05-10T15:56:46Z</dcterms:created>
  <dcterms:modified xsi:type="dcterms:W3CDTF">2022-05-10T15:56:46Z</dcterms:modified>
</cp:coreProperties>
</file>